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9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12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naar wie verwezen wordt met ‘haar’ in ‘Ik had geen tijd om haar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mee te spelen.’ en kunnen uitleggen wat Ties hiermee bedoelt.  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woorden uitleggen wat Ties bedoelt met ‘Haar stem klonk nog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zoeter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dan een glas cola. Maar wel met een beetje prik.’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71" y="2914055"/>
            <a:ext cx="1767254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573173" y="107994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73173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231" y="3376208"/>
            <a:ext cx="3664357" cy="239702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8711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165 t/m 170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overeenkomsten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&amp; samenvatting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48658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71" y="1990726"/>
            <a:ext cx="1767254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171 t/m 183)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485" y="358790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602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602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wat de kinderen in Huize Hoopvol nodig 	hebben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waarom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Meer activiteiten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861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87438" y="2096053"/>
            <a:ext cx="4587953" cy="36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175240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plan van aanpak schrijven voor Huize Hoopvol.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46" y="1990726"/>
            <a:ext cx="1767254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30322"/>
            <a:ext cx="9211571" cy="4862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184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 van aanpak 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plan van les 10 aanvullen met ruimtes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materialen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plan van aanpak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van het plan van aanpak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670605" y="1001288"/>
            <a:ext cx="3165012" cy="253606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2538383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4" y="426578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3" y="540503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260" y="2590622"/>
            <a:ext cx="4687740" cy="290553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61" y="3972259"/>
            <a:ext cx="1228645" cy="1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4" y="1449388"/>
            <a:ext cx="429527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 merg en been gaan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verpulveren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tot overmaat van ramp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205046" y="1449388"/>
            <a:ext cx="662060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904" y="2600849"/>
            <a:ext cx="1681380" cy="23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129 t/m 142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050" y="3032275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55052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24855" y="1089094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24855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560" y="3597135"/>
            <a:ext cx="3934162" cy="25735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136 t/m 142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Zin verhelderen.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190767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37834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van wie Ties bezoek krijgt en hoe het bezoekje verloopt.   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hoe Ties’ bezoekers zich voelen bij het bezoek in de eetzaal. 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421" y="2298502"/>
            <a:ext cx="1767254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5315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1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14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1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559353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310496"/>
            <a:ext cx="648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144 t/m 149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111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791" y="31192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235" y="288739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05993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05993" y="6889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697" y="3367062"/>
            <a:ext cx="3503298" cy="229166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150 t/m 156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067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2946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Ties zal aantreffen in de zombie-afdeling.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waarom Luna Ties meeneemt naar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zombie-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afdeling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46" y="2606279"/>
            <a:ext cx="1767254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5315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1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14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1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559353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310496"/>
            <a:ext cx="648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157 t/m 167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111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791" y="31192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235" y="288739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1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3060</TotalTime>
  <Words>1025</Words>
  <Application>Microsoft Office PowerPoint</Application>
  <PresentationFormat>Widescreen</PresentationFormat>
  <Paragraphs>273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228</cp:revision>
  <dcterms:created xsi:type="dcterms:W3CDTF">2017-07-26T14:05:48Z</dcterms:created>
  <dcterms:modified xsi:type="dcterms:W3CDTF">2022-09-11T11:05:59Z</dcterms:modified>
</cp:coreProperties>
</file>